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5"/>
  </p:notesMasterIdLst>
  <p:handoutMasterIdLst>
    <p:handoutMasterId r:id="rId6"/>
  </p:handoutMasterIdLst>
  <p:sldIdLst>
    <p:sldId id="257" r:id="rId3"/>
    <p:sldId id="256" r:id="rId4"/>
  </p:sldIdLst>
  <p:sldSz cx="10058400" cy="7772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p:normalViewPr>
  <p:slideViewPr>
    <p:cSldViewPr snapToGrid="0">
      <p:cViewPr>
        <p:scale>
          <a:sx n="80" d="100"/>
          <a:sy n="80" d="100"/>
        </p:scale>
        <p:origin x="-840" y="720"/>
      </p:cViewPr>
      <p:guideLst>
        <p:guide orient="horz" pos="2448"/>
        <p:guide pos="3168"/>
      </p:guideLst>
    </p:cSldViewPr>
  </p:slideViewPr>
  <p:notesTextViewPr>
    <p:cViewPr>
      <p:scale>
        <a:sx n="1" d="1"/>
        <a:sy n="1" d="1"/>
      </p:scale>
      <p:origin x="0" y="0"/>
    </p:cViewPr>
  </p:notesTextViewPr>
  <p:notesViewPr>
    <p:cSldViewPr snapToGrid="0" showGuides="1">
      <p:cViewPr varScale="1">
        <p:scale>
          <a:sx n="65" d="100"/>
          <a:sy n="65" d="100"/>
        </p:scale>
        <p:origin x="278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7F96A5-B40C-4591-A94D-05A85DE82A47}" type="datetimeFigureOut">
              <a:rPr lang="en-US"/>
              <a:t>12/3/2013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E55127-CA2D-4BC4-8CFE-F19148CDFE65}" type="slidenum">
              <a:rPr/>
              <a:t>‹#›</a:t>
            </a:fld>
            <a:endParaRPr/>
          </a:p>
        </p:txBody>
      </p:sp>
    </p:spTree>
    <p:extLst>
      <p:ext uri="{BB962C8B-B14F-4D97-AF65-F5344CB8AC3E}">
        <p14:creationId xmlns:p14="http://schemas.microsoft.com/office/powerpoint/2010/main" val="2595640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7FC828-8F12-4CF0-9AF3-FA4FDDB6EB28}" type="datetimeFigureOut">
              <a:rPr lang="en-US"/>
              <a:t>12/3/2013</a:t>
            </a:fld>
            <a:endParaRPr/>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6B6C3F-CB80-4F8D-9D19-17AA7E3C7BEF}" type="slidenum">
              <a:rPr/>
              <a:t>‹#›</a:t>
            </a:fld>
            <a:endParaRPr/>
          </a:p>
        </p:txBody>
      </p:sp>
    </p:spTree>
    <p:extLst>
      <p:ext uri="{BB962C8B-B14F-4D97-AF65-F5344CB8AC3E}">
        <p14:creationId xmlns:p14="http://schemas.microsoft.com/office/powerpoint/2010/main" val="1690461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utside Page">
    <p:spTree>
      <p:nvGrpSpPr>
        <p:cNvPr id="1" name=""/>
        <p:cNvGrpSpPr/>
        <p:nvPr/>
      </p:nvGrpSpPr>
      <p:grpSpPr>
        <a:xfrm>
          <a:off x="0" y="0"/>
          <a:ext cx="0" cy="0"/>
          <a:chOff x="0" y="0"/>
          <a:chExt cx="0" cy="0"/>
        </a:xfrm>
      </p:grpSpPr>
      <p:sp>
        <p:nvSpPr>
          <p:cNvPr id="12" name="Rectangle 11"/>
          <p:cNvSpPr/>
          <p:nvPr/>
        </p:nvSpPr>
        <p:spPr>
          <a:xfrm>
            <a:off x="457200" y="457199"/>
            <a:ext cx="2377440" cy="6583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 Placeholder 9"/>
          <p:cNvSpPr>
            <a:spLocks noGrp="1"/>
          </p:cNvSpPr>
          <p:nvPr>
            <p:ph type="body" sz="quarter" idx="10"/>
          </p:nvPr>
        </p:nvSpPr>
        <p:spPr>
          <a:xfrm>
            <a:off x="777240" y="665530"/>
            <a:ext cx="1737360" cy="1517413"/>
          </a:xfrm>
        </p:spPr>
        <p:txBody>
          <a:bodyPr lIns="0" tIns="0" rIns="0" bIns="0" anchor="b">
            <a:noAutofit/>
          </a:bodyPr>
          <a:lstStyle>
            <a:lvl1pPr marL="0" indent="0">
              <a:lnSpc>
                <a:spcPct val="100000"/>
              </a:lnSpc>
              <a:spcBef>
                <a:spcPts val="0"/>
              </a:spcBef>
              <a:buNone/>
              <a:defRPr sz="1800">
                <a:solidFill>
                  <a:schemeClr val="bg1"/>
                </a:solidFill>
                <a:latin typeface="+mj-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11" name="Text Placeholder 9"/>
          <p:cNvSpPr>
            <a:spLocks noGrp="1"/>
          </p:cNvSpPr>
          <p:nvPr>
            <p:ph type="body" sz="quarter" idx="11"/>
          </p:nvPr>
        </p:nvSpPr>
        <p:spPr>
          <a:xfrm>
            <a:off x="777240" y="2302840"/>
            <a:ext cx="1737360" cy="4417999"/>
          </a:xfrm>
        </p:spPr>
        <p:txBody>
          <a:bodyPr lIns="0" tIns="0" rIns="0" bIns="0" anchor="t">
            <a:noAutofit/>
          </a:bodyPr>
          <a:lstStyle>
            <a:lvl1pPr marL="0" indent="0">
              <a:lnSpc>
                <a:spcPct val="105000"/>
              </a:lnSpc>
              <a:spcBef>
                <a:spcPts val="800"/>
              </a:spcBef>
              <a:buNone/>
              <a:defRPr sz="1000">
                <a:solidFill>
                  <a:schemeClr val="bg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13" name="Rectangle 12"/>
          <p:cNvSpPr/>
          <p:nvPr/>
        </p:nvSpPr>
        <p:spPr>
          <a:xfrm>
            <a:off x="457200" y="7178040"/>
            <a:ext cx="2377440" cy="13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Rectangle 14"/>
          <p:cNvSpPr/>
          <p:nvPr/>
        </p:nvSpPr>
        <p:spPr>
          <a:xfrm>
            <a:off x="7124700" y="7086600"/>
            <a:ext cx="2468880" cy="228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Text Placeholder 9"/>
          <p:cNvSpPr>
            <a:spLocks noGrp="1"/>
          </p:cNvSpPr>
          <p:nvPr>
            <p:ph type="body" sz="quarter" idx="12"/>
          </p:nvPr>
        </p:nvSpPr>
        <p:spPr>
          <a:xfrm>
            <a:off x="7124700" y="457200"/>
            <a:ext cx="2468880" cy="1763463"/>
          </a:xfrm>
        </p:spPr>
        <p:txBody>
          <a:bodyPr lIns="0" tIns="0" rIns="0" bIns="0" anchor="b">
            <a:noAutofit/>
          </a:bodyPr>
          <a:lstStyle>
            <a:lvl1pPr marL="0" indent="0">
              <a:lnSpc>
                <a:spcPct val="95000"/>
              </a:lnSpc>
              <a:spcBef>
                <a:spcPts val="0"/>
              </a:spcBef>
              <a:buNone/>
              <a:defRPr sz="3000" b="1">
                <a:solidFill>
                  <a:schemeClr val="tx1">
                    <a:lumMod val="65000"/>
                    <a:lumOff val="35000"/>
                  </a:schemeClr>
                </a:solidFill>
                <a:latin typeface="+mj-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22" name="Picture Placeholder 21"/>
          <p:cNvSpPr>
            <a:spLocks noGrp="1"/>
          </p:cNvSpPr>
          <p:nvPr>
            <p:ph type="pic" sz="quarter" idx="13"/>
          </p:nvPr>
        </p:nvSpPr>
        <p:spPr>
          <a:xfrm>
            <a:off x="7124700" y="2740819"/>
            <a:ext cx="2468563" cy="4208621"/>
          </a:xfrm>
        </p:spPr>
        <p:txBody>
          <a:bodyPr>
            <a:normAutofit/>
          </a:bodyPr>
          <a:lstStyle>
            <a:lvl1pPr marL="0" indent="0">
              <a:buNone/>
              <a:defRPr sz="1600">
                <a:solidFill>
                  <a:schemeClr val="tx1">
                    <a:lumMod val="65000"/>
                    <a:lumOff val="35000"/>
                  </a:schemeClr>
                </a:solidFill>
              </a:defRPr>
            </a:lvl1pPr>
          </a:lstStyle>
          <a:p>
            <a:endParaRPr/>
          </a:p>
        </p:txBody>
      </p:sp>
      <p:sp>
        <p:nvSpPr>
          <p:cNvPr id="24" name="Text Placeholder 9"/>
          <p:cNvSpPr>
            <a:spLocks noGrp="1"/>
          </p:cNvSpPr>
          <p:nvPr>
            <p:ph type="body" sz="quarter" idx="14"/>
          </p:nvPr>
        </p:nvSpPr>
        <p:spPr>
          <a:xfrm>
            <a:off x="7124700" y="2266383"/>
            <a:ext cx="2468880" cy="346007"/>
          </a:xfrm>
        </p:spPr>
        <p:txBody>
          <a:bodyPr lIns="0" tIns="0" rIns="0" bIns="0" anchor="t">
            <a:noAutofit/>
          </a:bodyPr>
          <a:lstStyle>
            <a:lvl1pPr marL="0" indent="0">
              <a:lnSpc>
                <a:spcPct val="114000"/>
              </a:lnSpc>
              <a:spcBef>
                <a:spcPts val="0"/>
              </a:spcBef>
              <a:buNone/>
              <a:defRPr sz="800" b="0">
                <a:solidFill>
                  <a:schemeClr val="accent1"/>
                </a:solidFill>
                <a:latin typeface="+mn-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26" name="Text Placeholder 9"/>
          <p:cNvSpPr>
            <a:spLocks noGrp="1"/>
          </p:cNvSpPr>
          <p:nvPr>
            <p:ph type="body" sz="quarter" idx="15" hasCustomPrompt="1"/>
          </p:nvPr>
        </p:nvSpPr>
        <p:spPr>
          <a:xfrm rot="16200000">
            <a:off x="2686739" y="6222588"/>
            <a:ext cx="2011680" cy="171161"/>
          </a:xfrm>
        </p:spPr>
        <p:txBody>
          <a:bodyPr lIns="0" tIns="0" rIns="0" bIns="0" anchor="t">
            <a:noAutofit/>
          </a:bodyPr>
          <a:lstStyle>
            <a:lvl1pPr marL="0" indent="0">
              <a:lnSpc>
                <a:spcPct val="100000"/>
              </a:lnSpc>
              <a:spcBef>
                <a:spcPts val="0"/>
              </a:spcBef>
              <a:buNone/>
              <a:defRPr sz="900" b="1">
                <a:solidFill>
                  <a:schemeClr val="tx1">
                    <a:lumMod val="65000"/>
                    <a:lumOff val="35000"/>
                  </a:schemeClr>
                </a:solidFill>
                <a:latin typeface="+mn-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[Company Name]</a:t>
            </a:r>
          </a:p>
        </p:txBody>
      </p:sp>
      <p:sp>
        <p:nvSpPr>
          <p:cNvPr id="27" name="Text Placeholder 9"/>
          <p:cNvSpPr>
            <a:spLocks noGrp="1"/>
          </p:cNvSpPr>
          <p:nvPr>
            <p:ph type="body" sz="quarter" idx="16" hasCustomPrompt="1"/>
          </p:nvPr>
        </p:nvSpPr>
        <p:spPr>
          <a:xfrm rot="16200000">
            <a:off x="2859179" y="6222588"/>
            <a:ext cx="2011680" cy="171161"/>
          </a:xfrm>
        </p:spPr>
        <p:txBody>
          <a:bodyPr lIns="0" tIns="0" rIns="0" bIns="0" anchor="t">
            <a:noAutofit/>
          </a:bodyPr>
          <a:lstStyle>
            <a:lvl1pPr marL="0" indent="0">
              <a:lnSpc>
                <a:spcPct val="100000"/>
              </a:lnSpc>
              <a:spcBef>
                <a:spcPts val="0"/>
              </a:spcBef>
              <a:buNone/>
              <a:defRPr sz="900" b="0">
                <a:solidFill>
                  <a:schemeClr val="tx1">
                    <a:lumMod val="65000"/>
                    <a:lumOff val="35000"/>
                  </a:schemeClr>
                </a:solidFill>
                <a:latin typeface="+mn-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[Street Address]</a:t>
            </a:r>
          </a:p>
        </p:txBody>
      </p:sp>
      <p:sp>
        <p:nvSpPr>
          <p:cNvPr id="28" name="Text Placeholder 9"/>
          <p:cNvSpPr>
            <a:spLocks noGrp="1"/>
          </p:cNvSpPr>
          <p:nvPr>
            <p:ph type="body" sz="quarter" idx="17" hasCustomPrompt="1"/>
          </p:nvPr>
        </p:nvSpPr>
        <p:spPr>
          <a:xfrm rot="16200000">
            <a:off x="3031619" y="6222588"/>
            <a:ext cx="2011680" cy="171161"/>
          </a:xfrm>
        </p:spPr>
        <p:txBody>
          <a:bodyPr lIns="0" tIns="0" rIns="0" bIns="0" anchor="t">
            <a:noAutofit/>
          </a:bodyPr>
          <a:lstStyle>
            <a:lvl1pPr marL="0" indent="0">
              <a:lnSpc>
                <a:spcPct val="100000"/>
              </a:lnSpc>
              <a:spcBef>
                <a:spcPts val="0"/>
              </a:spcBef>
              <a:buNone/>
              <a:defRPr sz="900" b="0">
                <a:solidFill>
                  <a:schemeClr val="tx1">
                    <a:lumMod val="65000"/>
                    <a:lumOff val="35000"/>
                  </a:schemeClr>
                </a:solidFill>
                <a:latin typeface="+mn-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[City, ST  ZIP Code]</a:t>
            </a:r>
          </a:p>
        </p:txBody>
      </p:sp>
      <p:sp>
        <p:nvSpPr>
          <p:cNvPr id="29" name="Text Placeholder 9"/>
          <p:cNvSpPr>
            <a:spLocks noGrp="1"/>
          </p:cNvSpPr>
          <p:nvPr>
            <p:ph type="body" sz="quarter" idx="18" hasCustomPrompt="1"/>
          </p:nvPr>
        </p:nvSpPr>
        <p:spPr>
          <a:xfrm rot="16200000">
            <a:off x="3628146" y="2873971"/>
            <a:ext cx="2577959" cy="793647"/>
          </a:xfrm>
        </p:spPr>
        <p:txBody>
          <a:bodyPr lIns="0" tIns="0" rIns="0" bIns="0" anchor="t">
            <a:noAutofit/>
          </a:bodyPr>
          <a:lstStyle>
            <a:lvl1pPr marL="0" indent="0">
              <a:lnSpc>
                <a:spcPct val="120000"/>
              </a:lnSpc>
              <a:spcBef>
                <a:spcPts val="0"/>
              </a:spcBef>
              <a:buNone/>
              <a:defRPr sz="900" b="0" baseline="0">
                <a:solidFill>
                  <a:schemeClr val="tx1">
                    <a:lumMod val="65000"/>
                    <a:lumOff val="35000"/>
                  </a:schemeClr>
                </a:solidFill>
                <a:latin typeface="+mn-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[Recipient Name]</a:t>
            </a:r>
            <a:br>
              <a:rPr/>
            </a:br>
            <a:r>
              <a:rPr/>
              <a:t>[Address]</a:t>
            </a:r>
            <a:br>
              <a:rPr/>
            </a:br>
            <a:r>
              <a:rPr/>
              <a:t>[City, ST  ZIP Code]</a:t>
            </a:r>
          </a:p>
        </p:txBody>
      </p:sp>
      <p:sp>
        <p:nvSpPr>
          <p:cNvPr id="32" name="Rectangle 31"/>
          <p:cNvSpPr/>
          <p:nvPr/>
        </p:nvSpPr>
        <p:spPr>
          <a:xfrm rot="16200000">
            <a:off x="3291840" y="457200"/>
            <a:ext cx="685800" cy="685800"/>
          </a:xfrm>
          <a:prstGeom prst="rect">
            <a:avLst/>
          </a:prstGeom>
          <a:noFill/>
          <a:ln w="63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sz="800">
                <a:solidFill>
                  <a:schemeClr val="bg1">
                    <a:lumMod val="85000"/>
                  </a:schemeClr>
                </a:solidFill>
              </a:rPr>
              <a:t>PLACE</a:t>
            </a:r>
            <a:br>
              <a:rPr sz="800">
                <a:solidFill>
                  <a:schemeClr val="bg1">
                    <a:lumMod val="85000"/>
                  </a:schemeClr>
                </a:solidFill>
              </a:rPr>
            </a:br>
            <a:r>
              <a:rPr sz="800">
                <a:solidFill>
                  <a:schemeClr val="bg1">
                    <a:lumMod val="85000"/>
                  </a:schemeClr>
                </a:solidFill>
              </a:rPr>
              <a:t>STAMP</a:t>
            </a:r>
            <a:br>
              <a:rPr sz="800">
                <a:solidFill>
                  <a:schemeClr val="bg1">
                    <a:lumMod val="85000"/>
                  </a:schemeClr>
                </a:solidFill>
              </a:rPr>
            </a:br>
            <a:r>
              <a:rPr sz="800">
                <a:solidFill>
                  <a:schemeClr val="bg1">
                    <a:lumMod val="85000"/>
                  </a:schemeClr>
                </a:solidFill>
              </a:rPr>
              <a:t>HERE </a:t>
            </a:r>
          </a:p>
        </p:txBody>
      </p:sp>
      <p:sp>
        <p:nvSpPr>
          <p:cNvPr id="33" name="Instructional Text"/>
          <p:cNvSpPr/>
          <p:nvPr/>
        </p:nvSpPr>
        <p:spPr>
          <a:xfrm>
            <a:off x="10287000" y="0"/>
            <a:ext cx="1676400" cy="7767851"/>
          </a:xfrm>
          <a:prstGeom prst="roundRect">
            <a:avLst>
              <a:gd name="adj" fmla="val 6795"/>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Bef>
                <a:spcPts val="1200"/>
              </a:spcBef>
            </a:pPr>
            <a:r>
              <a:rPr sz="1100" b="1" i="1" baseline="0">
                <a:latin typeface="Arial" pitchFamily="34" charset="0"/>
                <a:cs typeface="Arial" pitchFamily="34" charset="0"/>
              </a:rPr>
              <a:t>Note: </a:t>
            </a:r>
          </a:p>
          <a:p>
            <a:pPr>
              <a:spcBef>
                <a:spcPts val="1200"/>
              </a:spcBef>
            </a:pPr>
            <a:r>
              <a:rPr sz="1100" b="1" i="1" baseline="0">
                <a:latin typeface="Arial" pitchFamily="34" charset="0"/>
                <a:cs typeface="Arial" pitchFamily="34" charset="0"/>
              </a:rPr>
              <a:t>This brochure </a:t>
            </a:r>
            <a:r>
              <a:rPr sz="1100" b="1" i="1">
                <a:latin typeface="Arial" pitchFamily="34" charset="0"/>
                <a:cs typeface="Arial" pitchFamily="34" charset="0"/>
              </a:rPr>
              <a:t>is designed to be printed. </a:t>
            </a:r>
            <a:r>
              <a:rPr sz="1100" b="1" i="1" baseline="0">
                <a:latin typeface="Arial" pitchFamily="34" charset="0"/>
                <a:cs typeface="Arial" pitchFamily="34" charset="0"/>
              </a:rPr>
              <a:t>You should test print on regular paper to ensure proper positioning before printing on</a:t>
            </a:r>
            <a:r>
              <a:rPr sz="1100" b="1" i="1">
                <a:latin typeface="Arial" pitchFamily="34" charset="0"/>
                <a:cs typeface="Arial" pitchFamily="34" charset="0"/>
              </a:rPr>
              <a:t> card stock.</a:t>
            </a:r>
          </a:p>
          <a:p>
            <a:pPr>
              <a:spcBef>
                <a:spcPts val="1200"/>
              </a:spcBef>
            </a:pPr>
            <a:r>
              <a:rPr sz="1100" b="1" i="1" baseline="0">
                <a:latin typeface="Arial" pitchFamily="34" charset="0"/>
                <a:cs typeface="Arial" pitchFamily="34" charset="0"/>
              </a:rPr>
              <a:t>You may need to uncheck Scale to Fit Paper in the Print dialog (in the Full Page Slides dropdown).</a:t>
            </a:r>
          </a:p>
          <a:p>
            <a:pPr>
              <a:spcBef>
                <a:spcPts val="1200"/>
              </a:spcBef>
            </a:pPr>
            <a:r>
              <a:rPr sz="1100" b="1" i="1">
                <a:latin typeface="Arial" pitchFamily="34" charset="0"/>
                <a:cs typeface="Arial" pitchFamily="34" charset="0"/>
              </a:rPr>
              <a:t>Check your printer instructions to print double-sided pages.</a:t>
            </a:r>
            <a:endParaRPr sz="1100" b="1" i="1" baseline="0">
              <a:latin typeface="Arial" pitchFamily="34" charset="0"/>
              <a:cs typeface="Arial" pitchFamily="34" charset="0"/>
            </a:endParaRPr>
          </a:p>
          <a:p>
            <a:pPr>
              <a:spcBef>
                <a:spcPts val="1200"/>
              </a:spcBef>
            </a:pPr>
            <a:r>
              <a:rPr sz="1100" b="1" i="1" baseline="0">
                <a:latin typeface="Arial" pitchFamily="34" charset="0"/>
                <a:cs typeface="Arial" pitchFamily="34" charset="0"/>
              </a:rPr>
              <a:t>To change images on this slide, select a picture and delete it. Then click the Pictures icon in the placeholder to insert your own image.</a:t>
            </a:r>
            <a:endParaRPr sz="1100" b="1" i="1">
              <a:latin typeface="Arial" pitchFamily="34" charset="0"/>
              <a:cs typeface="Arial" pitchFamily="34" charset="0"/>
            </a:endParaRPr>
          </a:p>
        </p:txBody>
      </p:sp>
    </p:spTree>
    <p:extLst>
      <p:ext uri="{BB962C8B-B14F-4D97-AF65-F5344CB8AC3E}">
        <p14:creationId xmlns:p14="http://schemas.microsoft.com/office/powerpoint/2010/main" val="658768243"/>
      </p:ext>
    </p:extLst>
  </p:cSld>
  <p:clrMapOvr>
    <a:masterClrMapping/>
  </p:clrMapOvr>
  <p:extLst mod="1">
    <p:ext uri="{DCECCB84-F9BA-43D5-87BE-67443E8EF086}">
      <p15:sldGuideLst xmlns="" xmlns:p15="http://schemas.microsoft.com/office/powerpoint/2012/main">
        <p15:guide id="1" orient="horz" pos="4608">
          <p15:clr>
            <a:srgbClr val="FBAE40"/>
          </p15:clr>
        </p15:guide>
        <p15:guide id="2" orient="horz" pos="288">
          <p15:clr>
            <a:srgbClr val="FBAE40"/>
          </p15:clr>
        </p15:guide>
        <p15:guide id="3" pos="288">
          <p15:clr>
            <a:srgbClr val="FBAE40"/>
          </p15:clr>
        </p15:guide>
        <p15:guide id="4" pos="6048">
          <p15:clr>
            <a:srgbClr val="FBAE40"/>
          </p15:clr>
        </p15:guide>
        <p15:guide id="5" pos="2064">
          <p15:clr>
            <a:srgbClr val="A4A3A4"/>
          </p15:clr>
        </p15:guide>
        <p15:guide id="6" pos="4200">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side Page">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57198" y="3314607"/>
            <a:ext cx="2834641" cy="237696"/>
          </a:xfrm>
        </p:spPr>
        <p:txBody>
          <a:bodyPr lIns="0" tIns="0" rIns="0" bIns="0" anchor="t">
            <a:noAutofit/>
          </a:bodyPr>
          <a:lstStyle>
            <a:lvl1pPr marL="0" indent="0">
              <a:lnSpc>
                <a:spcPct val="100000"/>
              </a:lnSpc>
              <a:spcBef>
                <a:spcPts val="0"/>
              </a:spcBef>
              <a:buNone/>
              <a:defRPr sz="1500">
                <a:solidFill>
                  <a:schemeClr val="accent1"/>
                </a:solidFill>
                <a:latin typeface="+mj-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text</a:t>
            </a:r>
          </a:p>
        </p:txBody>
      </p:sp>
      <p:sp>
        <p:nvSpPr>
          <p:cNvPr id="11" name="Text Placeholder 9"/>
          <p:cNvSpPr>
            <a:spLocks noGrp="1"/>
          </p:cNvSpPr>
          <p:nvPr>
            <p:ph type="body" sz="quarter" idx="11"/>
          </p:nvPr>
        </p:nvSpPr>
        <p:spPr>
          <a:xfrm>
            <a:off x="457199" y="3624067"/>
            <a:ext cx="2834640" cy="855720"/>
          </a:xfrm>
        </p:spPr>
        <p:txBody>
          <a:bodyPr lIns="0" tIns="0" rIns="0" bIns="0" anchor="t">
            <a:noAutofit/>
          </a:bodyPr>
          <a:lstStyle>
            <a:lvl1pPr marL="0" indent="0">
              <a:lnSpc>
                <a:spcPct val="114000"/>
              </a:lnSpc>
              <a:spcBef>
                <a:spcPts val="800"/>
              </a:spcBef>
              <a:buNone/>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13" name="Rectangle 12"/>
          <p:cNvSpPr/>
          <p:nvPr/>
        </p:nvSpPr>
        <p:spPr>
          <a:xfrm>
            <a:off x="457200" y="7178040"/>
            <a:ext cx="9144000" cy="13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Picture Placeholder 21"/>
          <p:cNvSpPr>
            <a:spLocks noGrp="1"/>
          </p:cNvSpPr>
          <p:nvPr>
            <p:ph type="pic" sz="quarter" idx="19"/>
          </p:nvPr>
        </p:nvSpPr>
        <p:spPr>
          <a:xfrm>
            <a:off x="457199" y="457200"/>
            <a:ext cx="3200400" cy="2606040"/>
          </a:xfrm>
        </p:spPr>
        <p:txBody>
          <a:bodyPr>
            <a:normAutofit/>
          </a:bodyPr>
          <a:lstStyle>
            <a:lvl1pPr marL="0" indent="0">
              <a:buNone/>
              <a:defRPr sz="1600">
                <a:solidFill>
                  <a:schemeClr val="tx1">
                    <a:lumMod val="65000"/>
                    <a:lumOff val="35000"/>
                  </a:schemeClr>
                </a:solidFill>
              </a:defRPr>
            </a:lvl1pPr>
          </a:lstStyle>
          <a:p>
            <a:endParaRPr/>
          </a:p>
        </p:txBody>
      </p:sp>
      <p:sp>
        <p:nvSpPr>
          <p:cNvPr id="21" name="Text Placeholder 9"/>
          <p:cNvSpPr>
            <a:spLocks noGrp="1"/>
          </p:cNvSpPr>
          <p:nvPr>
            <p:ph type="body" sz="quarter" idx="20"/>
          </p:nvPr>
        </p:nvSpPr>
        <p:spPr>
          <a:xfrm>
            <a:off x="457199" y="4549821"/>
            <a:ext cx="2834640" cy="145811"/>
          </a:xfrm>
        </p:spPr>
        <p:txBody>
          <a:bodyPr lIns="0" tIns="0" rIns="0" bIns="0" anchor="t">
            <a:noAutofit/>
          </a:bodyPr>
          <a:lstStyle>
            <a:lvl1pPr marL="0" indent="0">
              <a:lnSpc>
                <a:spcPct val="114000"/>
              </a:lnSpc>
              <a:spcBef>
                <a:spcPts val="800"/>
              </a:spcBef>
              <a:buNone/>
              <a:defRPr sz="800" b="1">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23" name="Text Placeholder 9"/>
          <p:cNvSpPr>
            <a:spLocks noGrp="1"/>
          </p:cNvSpPr>
          <p:nvPr>
            <p:ph type="body" sz="quarter" idx="21"/>
          </p:nvPr>
        </p:nvSpPr>
        <p:spPr>
          <a:xfrm>
            <a:off x="457199" y="4722992"/>
            <a:ext cx="2834640" cy="2143917"/>
          </a:xfrm>
        </p:spPr>
        <p:txBody>
          <a:bodyPr lIns="0" tIns="0" rIns="0" bIns="0" anchor="t">
            <a:noAutofit/>
          </a:bodyPr>
          <a:lstStyle>
            <a:lvl1pPr marL="0" indent="0">
              <a:lnSpc>
                <a:spcPct val="114000"/>
              </a:lnSpc>
              <a:spcBef>
                <a:spcPts val="800"/>
              </a:spcBef>
              <a:buNone/>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25" name="Rectangle 24"/>
          <p:cNvSpPr/>
          <p:nvPr/>
        </p:nvSpPr>
        <p:spPr>
          <a:xfrm>
            <a:off x="3657598" y="457199"/>
            <a:ext cx="2834643" cy="2606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0" name="Text Placeholder 9"/>
          <p:cNvSpPr>
            <a:spLocks noGrp="1"/>
          </p:cNvSpPr>
          <p:nvPr>
            <p:ph type="body" sz="quarter" idx="22"/>
          </p:nvPr>
        </p:nvSpPr>
        <p:spPr>
          <a:xfrm>
            <a:off x="3977637" y="777239"/>
            <a:ext cx="2194564" cy="1963580"/>
          </a:xfrm>
        </p:spPr>
        <p:txBody>
          <a:bodyPr lIns="0" tIns="0" rIns="0" bIns="0" anchor="ctr">
            <a:noAutofit/>
          </a:bodyPr>
          <a:lstStyle>
            <a:lvl1pPr marL="0" indent="0">
              <a:lnSpc>
                <a:spcPct val="114000"/>
              </a:lnSpc>
              <a:spcBef>
                <a:spcPts val="900"/>
              </a:spcBef>
              <a:buNone/>
              <a:defRPr sz="1100">
                <a:solidFill>
                  <a:schemeClr val="bg1"/>
                </a:solidFill>
                <a:latin typeface="+mj-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35" name="Text Placeholder 9"/>
          <p:cNvSpPr>
            <a:spLocks noGrp="1"/>
          </p:cNvSpPr>
          <p:nvPr>
            <p:ph type="body" sz="quarter" idx="23"/>
          </p:nvPr>
        </p:nvSpPr>
        <p:spPr>
          <a:xfrm>
            <a:off x="3665820" y="3624068"/>
            <a:ext cx="2834640" cy="1425238"/>
          </a:xfrm>
        </p:spPr>
        <p:txBody>
          <a:bodyPr lIns="0" tIns="0" rIns="0" bIns="0" anchor="t">
            <a:noAutofit/>
          </a:bodyPr>
          <a:lstStyle>
            <a:lvl1pPr marL="0" indent="0">
              <a:lnSpc>
                <a:spcPct val="114000"/>
              </a:lnSpc>
              <a:spcBef>
                <a:spcPts val="800"/>
              </a:spcBef>
              <a:buNone/>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36" name="Text Placeholder 9"/>
          <p:cNvSpPr>
            <a:spLocks noGrp="1"/>
          </p:cNvSpPr>
          <p:nvPr>
            <p:ph type="body" sz="quarter" idx="24"/>
          </p:nvPr>
        </p:nvSpPr>
        <p:spPr>
          <a:xfrm>
            <a:off x="3665820" y="5433870"/>
            <a:ext cx="2834640" cy="1433040"/>
          </a:xfrm>
        </p:spPr>
        <p:txBody>
          <a:bodyPr lIns="0" tIns="0" rIns="0" bIns="0" anchor="t">
            <a:noAutofit/>
          </a:bodyPr>
          <a:lstStyle>
            <a:lvl1pPr marL="0" indent="0">
              <a:lnSpc>
                <a:spcPct val="114000"/>
              </a:lnSpc>
              <a:spcBef>
                <a:spcPts val="800"/>
              </a:spcBef>
              <a:buNone/>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37" name="Text Placeholder 9"/>
          <p:cNvSpPr>
            <a:spLocks noGrp="1"/>
          </p:cNvSpPr>
          <p:nvPr>
            <p:ph type="body" sz="quarter" idx="25" hasCustomPrompt="1"/>
          </p:nvPr>
        </p:nvSpPr>
        <p:spPr>
          <a:xfrm>
            <a:off x="3665820" y="5122740"/>
            <a:ext cx="2834641" cy="237696"/>
          </a:xfrm>
        </p:spPr>
        <p:txBody>
          <a:bodyPr lIns="0" tIns="0" rIns="0" bIns="0" anchor="t">
            <a:noAutofit/>
          </a:bodyPr>
          <a:lstStyle>
            <a:lvl1pPr marL="0" indent="0">
              <a:lnSpc>
                <a:spcPct val="100000"/>
              </a:lnSpc>
              <a:spcBef>
                <a:spcPts val="0"/>
              </a:spcBef>
              <a:buNone/>
              <a:defRPr sz="1500">
                <a:solidFill>
                  <a:schemeClr val="accent1"/>
                </a:solidFill>
                <a:latin typeface="+mj-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text</a:t>
            </a:r>
          </a:p>
        </p:txBody>
      </p:sp>
      <p:sp>
        <p:nvSpPr>
          <p:cNvPr id="38" name="Text Placeholder 9"/>
          <p:cNvSpPr>
            <a:spLocks noGrp="1"/>
          </p:cNvSpPr>
          <p:nvPr>
            <p:ph type="body" sz="quarter" idx="26"/>
          </p:nvPr>
        </p:nvSpPr>
        <p:spPr>
          <a:xfrm>
            <a:off x="7028349" y="548640"/>
            <a:ext cx="2572851" cy="145811"/>
          </a:xfrm>
        </p:spPr>
        <p:txBody>
          <a:bodyPr lIns="0" tIns="0" rIns="0" bIns="0" anchor="t">
            <a:noAutofit/>
          </a:bodyPr>
          <a:lstStyle>
            <a:lvl1pPr marL="0" indent="0">
              <a:lnSpc>
                <a:spcPct val="114000"/>
              </a:lnSpc>
              <a:spcBef>
                <a:spcPts val="800"/>
              </a:spcBef>
              <a:buNone/>
              <a:defRPr sz="800" b="1">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39" name="Text Placeholder 9"/>
          <p:cNvSpPr>
            <a:spLocks noGrp="1"/>
          </p:cNvSpPr>
          <p:nvPr>
            <p:ph type="body" sz="quarter" idx="27"/>
          </p:nvPr>
        </p:nvSpPr>
        <p:spPr>
          <a:xfrm>
            <a:off x="7028349" y="728054"/>
            <a:ext cx="2572851" cy="1107357"/>
          </a:xfrm>
        </p:spPr>
        <p:txBody>
          <a:bodyPr lIns="0" tIns="0" rIns="0" bIns="0" anchor="t">
            <a:noAutofit/>
          </a:bodyPr>
          <a:lstStyle>
            <a:lvl1pPr marL="0" indent="0">
              <a:lnSpc>
                <a:spcPct val="114000"/>
              </a:lnSpc>
              <a:spcBef>
                <a:spcPts val="800"/>
              </a:spcBef>
              <a:buNone/>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40" name="Text Placeholder 9"/>
          <p:cNvSpPr>
            <a:spLocks noGrp="1"/>
          </p:cNvSpPr>
          <p:nvPr>
            <p:ph type="body" sz="quarter" idx="28"/>
          </p:nvPr>
        </p:nvSpPr>
        <p:spPr>
          <a:xfrm>
            <a:off x="7028349" y="2056588"/>
            <a:ext cx="2572851" cy="145811"/>
          </a:xfrm>
        </p:spPr>
        <p:txBody>
          <a:bodyPr lIns="0" tIns="0" rIns="0" bIns="0" anchor="t">
            <a:noAutofit/>
          </a:bodyPr>
          <a:lstStyle>
            <a:lvl1pPr marL="0" indent="0">
              <a:lnSpc>
                <a:spcPct val="114000"/>
              </a:lnSpc>
              <a:spcBef>
                <a:spcPts val="800"/>
              </a:spcBef>
              <a:buNone/>
              <a:defRPr sz="800" b="1">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41" name="Text Placeholder 9"/>
          <p:cNvSpPr>
            <a:spLocks noGrp="1"/>
          </p:cNvSpPr>
          <p:nvPr>
            <p:ph type="body" sz="quarter" idx="29"/>
          </p:nvPr>
        </p:nvSpPr>
        <p:spPr>
          <a:xfrm>
            <a:off x="7028349" y="2236002"/>
            <a:ext cx="2572851" cy="277527"/>
          </a:xfrm>
        </p:spPr>
        <p:txBody>
          <a:bodyPr lIns="0" tIns="0" rIns="0" bIns="0" anchor="t">
            <a:noAutofit/>
          </a:bodyPr>
          <a:lstStyle>
            <a:lvl1pPr marL="0" indent="0">
              <a:lnSpc>
                <a:spcPct val="114000"/>
              </a:lnSpc>
              <a:spcBef>
                <a:spcPts val="800"/>
              </a:spcBef>
              <a:buNone/>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42" name="Text Placeholder 9"/>
          <p:cNvSpPr>
            <a:spLocks noGrp="1"/>
          </p:cNvSpPr>
          <p:nvPr>
            <p:ph type="body" sz="quarter" idx="30" hasCustomPrompt="1"/>
          </p:nvPr>
        </p:nvSpPr>
        <p:spPr>
          <a:xfrm>
            <a:off x="7028349" y="3470172"/>
            <a:ext cx="2572852" cy="237696"/>
          </a:xfrm>
        </p:spPr>
        <p:txBody>
          <a:bodyPr lIns="0" tIns="0" rIns="0" bIns="0" anchor="t">
            <a:noAutofit/>
          </a:bodyPr>
          <a:lstStyle>
            <a:lvl1pPr marL="0" indent="0">
              <a:lnSpc>
                <a:spcPct val="100000"/>
              </a:lnSpc>
              <a:spcBef>
                <a:spcPts val="0"/>
              </a:spcBef>
              <a:buNone/>
              <a:defRPr sz="1500">
                <a:solidFill>
                  <a:schemeClr val="accent1"/>
                </a:solidFill>
                <a:latin typeface="+mj-lt"/>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text</a:t>
            </a:r>
          </a:p>
        </p:txBody>
      </p:sp>
      <p:sp>
        <p:nvSpPr>
          <p:cNvPr id="43" name="Text Placeholder 9"/>
          <p:cNvSpPr>
            <a:spLocks noGrp="1"/>
          </p:cNvSpPr>
          <p:nvPr>
            <p:ph type="body" sz="quarter" idx="31"/>
          </p:nvPr>
        </p:nvSpPr>
        <p:spPr>
          <a:xfrm>
            <a:off x="7028349" y="2613794"/>
            <a:ext cx="2572851" cy="813816"/>
          </a:xfrm>
        </p:spPr>
        <p:txBody>
          <a:bodyPr lIns="0" tIns="0" rIns="0" bIns="0" anchor="t">
            <a:noAutofit/>
          </a:bodyPr>
          <a:lstStyle>
            <a:lvl1pPr marL="137160" indent="-137160">
              <a:lnSpc>
                <a:spcPct val="114000"/>
              </a:lnSpc>
              <a:spcBef>
                <a:spcPts val="600"/>
              </a:spcBef>
              <a:buClr>
                <a:schemeClr val="accent1"/>
              </a:buClr>
              <a:buSzPct val="130000"/>
              <a:buFont typeface="Arial" panose="020B0604020202020204" pitchFamily="34" charset="0"/>
              <a:buChar char="•"/>
              <a:defRPr sz="80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Click to edit Master text styles</a:t>
            </a:r>
          </a:p>
        </p:txBody>
      </p:sp>
      <p:sp>
        <p:nvSpPr>
          <p:cNvPr id="44" name="Instructional Text"/>
          <p:cNvSpPr/>
          <p:nvPr/>
        </p:nvSpPr>
        <p:spPr>
          <a:xfrm>
            <a:off x="10287000" y="0"/>
            <a:ext cx="1676400" cy="7767851"/>
          </a:xfrm>
          <a:prstGeom prst="roundRect">
            <a:avLst>
              <a:gd name="adj" fmla="val 6795"/>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Bef>
                <a:spcPts val="1200"/>
              </a:spcBef>
            </a:pPr>
            <a:r>
              <a:rPr sz="1100" b="1" i="1" baseline="0">
                <a:latin typeface="Arial" pitchFamily="34" charset="0"/>
                <a:cs typeface="Arial" pitchFamily="34" charset="0"/>
              </a:rPr>
              <a:t>Note: </a:t>
            </a:r>
          </a:p>
          <a:p>
            <a:pPr>
              <a:spcBef>
                <a:spcPts val="1200"/>
              </a:spcBef>
            </a:pPr>
            <a:r>
              <a:rPr sz="1100" b="1" i="1" baseline="0">
                <a:latin typeface="Arial" pitchFamily="34" charset="0"/>
                <a:cs typeface="Arial" pitchFamily="34" charset="0"/>
              </a:rPr>
              <a:t>This brochure </a:t>
            </a:r>
            <a:r>
              <a:rPr sz="1100" b="1" i="1">
                <a:latin typeface="Arial" pitchFamily="34" charset="0"/>
                <a:cs typeface="Arial" pitchFamily="34" charset="0"/>
              </a:rPr>
              <a:t>is designed to be printed. </a:t>
            </a:r>
            <a:r>
              <a:rPr sz="1100" b="1" i="1" baseline="0">
                <a:latin typeface="Arial" pitchFamily="34" charset="0"/>
                <a:cs typeface="Arial" pitchFamily="34" charset="0"/>
              </a:rPr>
              <a:t>You should test print on regular paper to ensure proper positioning before printing on</a:t>
            </a:r>
            <a:r>
              <a:rPr sz="1100" b="1" i="1">
                <a:latin typeface="Arial" pitchFamily="34" charset="0"/>
                <a:cs typeface="Arial" pitchFamily="34" charset="0"/>
              </a:rPr>
              <a:t> card stock.</a:t>
            </a:r>
          </a:p>
          <a:p>
            <a:pPr>
              <a:spcBef>
                <a:spcPts val="1200"/>
              </a:spcBef>
            </a:pPr>
            <a:r>
              <a:rPr sz="1100" b="1" i="1" baseline="0">
                <a:latin typeface="Arial" pitchFamily="34" charset="0"/>
                <a:cs typeface="Arial" pitchFamily="34" charset="0"/>
              </a:rPr>
              <a:t>You may need to uncheck Scale to Fit Paper in the Print dialog (in the Full Page Slides dropdown).</a:t>
            </a:r>
          </a:p>
          <a:p>
            <a:pPr>
              <a:spcBef>
                <a:spcPts val="1200"/>
              </a:spcBef>
            </a:pPr>
            <a:r>
              <a:rPr sz="1100" b="1" i="1">
                <a:latin typeface="Arial" pitchFamily="34" charset="0"/>
                <a:cs typeface="Arial" pitchFamily="34" charset="0"/>
              </a:rPr>
              <a:t>Check your printer instructions to print double-sided pages.</a:t>
            </a:r>
            <a:endParaRPr sz="1100" b="1" i="1" baseline="0">
              <a:latin typeface="Arial" pitchFamily="34" charset="0"/>
              <a:cs typeface="Arial" pitchFamily="34" charset="0"/>
            </a:endParaRPr>
          </a:p>
          <a:p>
            <a:pPr>
              <a:spcBef>
                <a:spcPts val="1200"/>
              </a:spcBef>
            </a:pPr>
            <a:r>
              <a:rPr sz="1100" b="1" i="1" baseline="0">
                <a:latin typeface="Arial" pitchFamily="34" charset="0"/>
                <a:cs typeface="Arial" pitchFamily="34" charset="0"/>
              </a:rPr>
              <a:t>To change images on this slide, select a picture and delete it. Then click the Pictures icon in the placeholder to insert your own image.</a:t>
            </a:r>
            <a:endParaRPr sz="1100" b="1" i="1">
              <a:latin typeface="Arial" pitchFamily="34" charset="0"/>
              <a:cs typeface="Arial" pitchFamily="34" charset="0"/>
            </a:endParaRPr>
          </a:p>
        </p:txBody>
      </p:sp>
      <p:sp>
        <p:nvSpPr>
          <p:cNvPr id="45" name="Text Placeholder 9"/>
          <p:cNvSpPr>
            <a:spLocks noGrp="1"/>
          </p:cNvSpPr>
          <p:nvPr>
            <p:ph type="body" sz="quarter" idx="32" hasCustomPrompt="1"/>
          </p:nvPr>
        </p:nvSpPr>
        <p:spPr>
          <a:xfrm>
            <a:off x="7028349" y="3763880"/>
            <a:ext cx="2572851" cy="137160"/>
          </a:xfrm>
        </p:spPr>
        <p:txBody>
          <a:bodyPr lIns="0" tIns="0" rIns="0" bIns="0" anchor="t">
            <a:noAutofit/>
          </a:bodyPr>
          <a:lstStyle>
            <a:lvl1pPr marL="0" indent="0">
              <a:lnSpc>
                <a:spcPct val="114000"/>
              </a:lnSpc>
              <a:spcBef>
                <a:spcPts val="800"/>
              </a:spcBef>
              <a:buNone/>
              <a:defRPr sz="800" b="1">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[Company Name]</a:t>
            </a:r>
          </a:p>
        </p:txBody>
      </p:sp>
      <p:sp>
        <p:nvSpPr>
          <p:cNvPr id="46" name="Text Placeholder 9"/>
          <p:cNvSpPr>
            <a:spLocks noGrp="1"/>
          </p:cNvSpPr>
          <p:nvPr>
            <p:ph type="body" sz="quarter" idx="33" hasCustomPrompt="1"/>
          </p:nvPr>
        </p:nvSpPr>
        <p:spPr>
          <a:xfrm>
            <a:off x="7028349" y="3908567"/>
            <a:ext cx="2572851" cy="137160"/>
          </a:xfrm>
        </p:spPr>
        <p:txBody>
          <a:bodyPr lIns="0" tIns="0" rIns="0" bIns="0" anchor="t">
            <a:noAutofit/>
          </a:bodyPr>
          <a:lstStyle>
            <a:lvl1pPr marL="0" indent="0">
              <a:lnSpc>
                <a:spcPct val="114000"/>
              </a:lnSpc>
              <a:spcBef>
                <a:spcPts val="800"/>
              </a:spcBef>
              <a:buNone/>
              <a:defRPr sz="800" b="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[Street Address]</a:t>
            </a:r>
          </a:p>
        </p:txBody>
      </p:sp>
      <p:sp>
        <p:nvSpPr>
          <p:cNvPr id="47" name="Text Placeholder 9"/>
          <p:cNvSpPr>
            <a:spLocks noGrp="1"/>
          </p:cNvSpPr>
          <p:nvPr>
            <p:ph type="body" sz="quarter" idx="34" hasCustomPrompt="1"/>
          </p:nvPr>
        </p:nvSpPr>
        <p:spPr>
          <a:xfrm>
            <a:off x="7028349" y="4053254"/>
            <a:ext cx="2572851" cy="137160"/>
          </a:xfrm>
        </p:spPr>
        <p:txBody>
          <a:bodyPr lIns="0" tIns="0" rIns="0" bIns="0" anchor="t">
            <a:noAutofit/>
          </a:bodyPr>
          <a:lstStyle>
            <a:lvl1pPr marL="0" indent="0">
              <a:lnSpc>
                <a:spcPct val="114000"/>
              </a:lnSpc>
              <a:spcBef>
                <a:spcPts val="800"/>
              </a:spcBef>
              <a:buNone/>
              <a:defRPr sz="800" b="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[City, ST  ZIP Code]</a:t>
            </a:r>
          </a:p>
        </p:txBody>
      </p:sp>
      <p:sp>
        <p:nvSpPr>
          <p:cNvPr id="48" name="Text Placeholder 9"/>
          <p:cNvSpPr>
            <a:spLocks noGrp="1"/>
          </p:cNvSpPr>
          <p:nvPr>
            <p:ph type="body" sz="quarter" idx="35" hasCustomPrompt="1"/>
          </p:nvPr>
        </p:nvSpPr>
        <p:spPr>
          <a:xfrm>
            <a:off x="7028349" y="4197941"/>
            <a:ext cx="2572851" cy="137160"/>
          </a:xfrm>
        </p:spPr>
        <p:txBody>
          <a:bodyPr lIns="0" tIns="0" rIns="0" bIns="0" anchor="t">
            <a:noAutofit/>
          </a:bodyPr>
          <a:lstStyle>
            <a:lvl1pPr marL="0" indent="0">
              <a:lnSpc>
                <a:spcPct val="114000"/>
              </a:lnSpc>
              <a:spcBef>
                <a:spcPts val="800"/>
              </a:spcBef>
              <a:buNone/>
              <a:defRPr sz="800" b="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[Telephone]</a:t>
            </a:r>
          </a:p>
        </p:txBody>
      </p:sp>
      <p:sp>
        <p:nvSpPr>
          <p:cNvPr id="49" name="Text Placeholder 9"/>
          <p:cNvSpPr>
            <a:spLocks noGrp="1"/>
          </p:cNvSpPr>
          <p:nvPr>
            <p:ph type="body" sz="quarter" idx="36" hasCustomPrompt="1"/>
          </p:nvPr>
        </p:nvSpPr>
        <p:spPr>
          <a:xfrm>
            <a:off x="7028349" y="4342627"/>
            <a:ext cx="2572851" cy="137160"/>
          </a:xfrm>
        </p:spPr>
        <p:txBody>
          <a:bodyPr lIns="0" tIns="0" rIns="0" bIns="0" anchor="t">
            <a:noAutofit/>
          </a:bodyPr>
          <a:lstStyle>
            <a:lvl1pPr marL="0" indent="0">
              <a:lnSpc>
                <a:spcPct val="114000"/>
              </a:lnSpc>
              <a:spcBef>
                <a:spcPts val="800"/>
              </a:spcBef>
              <a:buNone/>
              <a:defRPr sz="800" b="0" baseline="0">
                <a:solidFill>
                  <a:schemeClr val="tx1">
                    <a:lumMod val="65000"/>
                    <a:lumOff val="35000"/>
                  </a:schemeClr>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[Email Address]</a:t>
            </a:r>
          </a:p>
        </p:txBody>
      </p:sp>
      <p:sp>
        <p:nvSpPr>
          <p:cNvPr id="50" name="Text Placeholder 9"/>
          <p:cNvSpPr>
            <a:spLocks noGrp="1"/>
          </p:cNvSpPr>
          <p:nvPr>
            <p:ph type="body" sz="quarter" idx="37" hasCustomPrompt="1"/>
          </p:nvPr>
        </p:nvSpPr>
        <p:spPr>
          <a:xfrm>
            <a:off x="7028349" y="4553060"/>
            <a:ext cx="2572851" cy="137160"/>
          </a:xfrm>
        </p:spPr>
        <p:txBody>
          <a:bodyPr lIns="0" tIns="0" rIns="0" bIns="0" anchor="t">
            <a:noAutofit/>
          </a:bodyPr>
          <a:lstStyle>
            <a:lvl1pPr marL="0" indent="0">
              <a:lnSpc>
                <a:spcPct val="114000"/>
              </a:lnSpc>
              <a:spcBef>
                <a:spcPts val="800"/>
              </a:spcBef>
              <a:buNone/>
              <a:defRPr sz="800" b="0" baseline="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stStyle>
          <a:p>
            <a:pPr lvl="0"/>
            <a:r>
              <a:rPr/>
              <a:t>[Web Address]</a:t>
            </a:r>
          </a:p>
        </p:txBody>
      </p:sp>
    </p:spTree>
    <p:extLst>
      <p:ext uri="{BB962C8B-B14F-4D97-AF65-F5344CB8AC3E}">
        <p14:creationId xmlns:p14="http://schemas.microsoft.com/office/powerpoint/2010/main" val="239431007"/>
      </p:ext>
    </p:extLst>
  </p:cSld>
  <p:clrMapOvr>
    <a:masterClrMapping/>
  </p:clrMapOvr>
  <p:extLst mod="1">
    <p:ext uri="{DCECCB84-F9BA-43D5-87BE-67443E8EF086}">
      <p15:sldGuideLst xmlns="" xmlns:p15="http://schemas.microsoft.com/office/powerpoint/2012/main">
        <p15:guide id="1" orient="horz" pos="4608">
          <p15:clr>
            <a:srgbClr val="FBAE40"/>
          </p15:clr>
        </p15:guide>
        <p15:guide id="2" orient="horz" pos="288">
          <p15:clr>
            <a:srgbClr val="FBAE40"/>
          </p15:clr>
        </p15:guide>
        <p15:guide id="0" pos="288">
          <p15:clr>
            <a:srgbClr val="FBAE40"/>
          </p15:clr>
        </p15:guide>
        <p15:guide id="3" pos="6048">
          <p15:clr>
            <a:srgbClr val="FBAE40"/>
          </p15:clr>
        </p15:guide>
        <p15:guide id="4" pos="2136">
          <p15:clr>
            <a:srgbClr val="A4A3A4"/>
          </p15:clr>
        </p15:guide>
        <p15:guide id="5" pos="4272">
          <p15:clr>
            <a:srgbClr val="A4A3A4"/>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a:t>Click to edit Master title style</a:t>
            </a:r>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75000"/>
                  </a:schemeClr>
                </a:solidFill>
              </a:defRPr>
            </a:lvl1pPr>
          </a:lstStyle>
          <a:p>
            <a:fld id="{0F0C7E35-61C9-471C-870E-2CE47EA24035}" type="datetimeFigureOut">
              <a:rPr lang="en-US"/>
              <a:t>12/3/2013</a:t>
            </a:fld>
            <a:endParaRPr/>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75000"/>
                  </a:schemeClr>
                </a:solidFill>
              </a:defRPr>
            </a:lvl1pPr>
          </a:lstStyle>
          <a:p>
            <a:fld id="{ED236ED2-EF9B-4B9B-9B58-09E1C1CBDE09}" type="slidenum">
              <a:rPr/>
              <a:t>‹#›</a:t>
            </a:fld>
            <a:endParaRPr/>
          </a:p>
        </p:txBody>
      </p:sp>
    </p:spTree>
    <p:extLst>
      <p:ext uri="{BB962C8B-B14F-4D97-AF65-F5344CB8AC3E}">
        <p14:creationId xmlns:p14="http://schemas.microsoft.com/office/powerpoint/2010/main" val="3173466682"/>
      </p:ext>
    </p:extLst>
  </p:cSld>
  <p:clrMap bg1="lt1" tx1="dk1" bg2="lt2" tx2="dk2" accent1="accent1" accent2="accent2" accent3="accent3" accent4="accent4" accent5="accent5" accent6="accent6" hlink="hlink" folHlink="folHlink"/>
  <p:sldLayoutIdLst>
    <p:sldLayoutId id="2147483672" r:id="rId1"/>
    <p:sldLayoutId id="2147483673" r:id="rId2"/>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3ep_HQbDMdGU5M&amp;tbnid=SOWF3-G_FCA5pM:&amp;ved=0CAUQjRw&amp;url=http%3A%2F%2Focean.nationalgeographic.com%2Focean%2Fphotos%2Focean-pollution%2F&amp;ei=22ueUvHtF9SKkAfox4CgBw&amp;bvm=bv.57155469,d.eW0&amp;psig=AFQjCNFzMd-gg-J3KbuBRGfyYlSisCOvMA&amp;ust=1386200343548570"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77240" y="665531"/>
            <a:ext cx="1737360" cy="664506"/>
          </a:xfrm>
        </p:spPr>
        <p:txBody>
          <a:bodyPr/>
          <a:lstStyle/>
          <a:p>
            <a:r>
              <a:rPr lang="en-US" dirty="0" smtClean="0"/>
              <a:t>How You Could Help!</a:t>
            </a:r>
            <a:endParaRPr lang="en-US" dirty="0"/>
          </a:p>
        </p:txBody>
      </p:sp>
      <p:sp>
        <p:nvSpPr>
          <p:cNvPr id="3" name="Text Placeholder 2"/>
          <p:cNvSpPr>
            <a:spLocks noGrp="1"/>
          </p:cNvSpPr>
          <p:nvPr>
            <p:ph type="body" sz="quarter" idx="11"/>
          </p:nvPr>
        </p:nvSpPr>
        <p:spPr>
          <a:xfrm>
            <a:off x="777240" y="1471567"/>
            <a:ext cx="1737360" cy="5071737"/>
          </a:xfrm>
        </p:spPr>
        <p:txBody>
          <a:bodyPr/>
          <a:lstStyle/>
          <a:p>
            <a:r>
              <a:rPr lang="en-US" sz="1700" dirty="0" smtClean="0">
                <a:solidFill>
                  <a:schemeClr val="tx1"/>
                </a:solidFill>
              </a:rPr>
              <a:t>If you would like to help save the Earth from pollution then here’s some things you could do. You could reduce the use of water. Reuse some things like old bottles or you could recycle them if you do not want to reuse them. </a:t>
            </a:r>
            <a:endParaRPr lang="en-US" sz="1700" dirty="0">
              <a:solidFill>
                <a:schemeClr val="tx1"/>
              </a:solidFill>
            </a:endParaRPr>
          </a:p>
        </p:txBody>
      </p:sp>
      <p:sp>
        <p:nvSpPr>
          <p:cNvPr id="4" name="Text Placeholder 3"/>
          <p:cNvSpPr>
            <a:spLocks noGrp="1"/>
          </p:cNvSpPr>
          <p:nvPr>
            <p:ph type="body" sz="quarter" idx="12"/>
          </p:nvPr>
        </p:nvSpPr>
        <p:spPr/>
        <p:txBody>
          <a:bodyPr/>
          <a:lstStyle/>
          <a:p>
            <a:r>
              <a:rPr lang="en-US" dirty="0" smtClean="0"/>
              <a:t>How to Prevent Pollution</a:t>
            </a:r>
            <a:endParaRPr lang="en-US" dirty="0"/>
          </a:p>
        </p:txBody>
      </p:sp>
      <p:sp>
        <p:nvSpPr>
          <p:cNvPr id="6" name="Text Placeholder 5"/>
          <p:cNvSpPr>
            <a:spLocks noGrp="1"/>
          </p:cNvSpPr>
          <p:nvPr>
            <p:ph type="body" sz="quarter" idx="14"/>
          </p:nvPr>
        </p:nvSpPr>
        <p:spPr/>
        <p:txBody>
          <a:bodyPr/>
          <a:lstStyle/>
          <a:p>
            <a:r>
              <a:rPr lang="en-US" sz="1400" dirty="0" smtClean="0"/>
              <a:t>By: Gess Murray </a:t>
            </a:r>
            <a:endParaRPr lang="en-US" sz="1400" dirty="0"/>
          </a:p>
        </p:txBody>
      </p:sp>
      <p:pic>
        <p:nvPicPr>
          <p:cNvPr id="2058" name="Picture 10"/>
          <p:cNvPicPr>
            <a:picLocks noChangeAspect="1" noChangeArrowheads="1"/>
          </p:cNvPicPr>
          <p:nvPr/>
        </p:nvPicPr>
        <p:blipFill rotWithShape="1">
          <a:blip r:embed="rId2">
            <a:extLst>
              <a:ext uri="{28A0092B-C50C-407E-A947-70E740481C1C}">
                <a14:useLocalDpi xmlns:a14="http://schemas.microsoft.com/office/drawing/2010/main" val="0"/>
              </a:ext>
            </a:extLst>
          </a:blip>
          <a:srcRect l="21845" r="33481"/>
          <a:stretch/>
        </p:blipFill>
        <p:spPr bwMode="auto">
          <a:xfrm>
            <a:off x="6982690" y="2791196"/>
            <a:ext cx="2553195"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98848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0"/>
          </p:nvPr>
        </p:nvSpPr>
        <p:spPr/>
        <p:txBody>
          <a:bodyPr/>
          <a:lstStyle/>
          <a:p>
            <a:r>
              <a:rPr lang="en-US" sz="1800" dirty="0" smtClean="0"/>
              <a:t>What is Pollution?</a:t>
            </a:r>
            <a:endParaRPr lang="en-US" sz="1800" dirty="0"/>
          </a:p>
        </p:txBody>
      </p:sp>
      <p:sp>
        <p:nvSpPr>
          <p:cNvPr id="15" name="Text Placeholder 14"/>
          <p:cNvSpPr>
            <a:spLocks noGrp="1"/>
          </p:cNvSpPr>
          <p:nvPr>
            <p:ph type="body" sz="quarter" idx="11"/>
          </p:nvPr>
        </p:nvSpPr>
        <p:spPr>
          <a:xfrm>
            <a:off x="476793" y="3729224"/>
            <a:ext cx="2834640" cy="1317976"/>
          </a:xfrm>
        </p:spPr>
        <p:txBody>
          <a:bodyPr/>
          <a:lstStyle/>
          <a:p>
            <a:r>
              <a:rPr lang="en-US" sz="1700" dirty="0" smtClean="0"/>
              <a:t>Pollution: the contamination of air, land, or water by the discharge of harmful substances.</a:t>
            </a:r>
          </a:p>
        </p:txBody>
      </p:sp>
      <p:sp>
        <p:nvSpPr>
          <p:cNvPr id="12" name="Text Placeholder 11"/>
          <p:cNvSpPr>
            <a:spLocks noGrp="1"/>
          </p:cNvSpPr>
          <p:nvPr>
            <p:ph type="body" sz="quarter" idx="22"/>
          </p:nvPr>
        </p:nvSpPr>
        <p:spPr>
          <a:xfrm>
            <a:off x="3953886" y="694112"/>
            <a:ext cx="2194564" cy="1384070"/>
          </a:xfrm>
        </p:spPr>
        <p:txBody>
          <a:bodyPr/>
          <a:lstStyle/>
          <a:p>
            <a:r>
              <a:rPr lang="en-US" b="1" dirty="0" smtClean="0"/>
              <a:t>“By </a:t>
            </a:r>
            <a:r>
              <a:rPr lang="en-US" b="1" dirty="0"/>
              <a:t>reducing the use and production of hazardous substances and by operating more efficiently we protect human health, strengthen our economic well-being, and preserve the environment</a:t>
            </a:r>
            <a:r>
              <a:rPr lang="en-US" b="1" dirty="0" smtClean="0"/>
              <a:t>.”</a:t>
            </a:r>
            <a:endParaRPr lang="en-US" b="1" dirty="0" smtClean="0"/>
          </a:p>
        </p:txBody>
      </p:sp>
      <p:sp>
        <p:nvSpPr>
          <p:cNvPr id="19" name="Text Placeholder 18"/>
          <p:cNvSpPr>
            <a:spLocks noGrp="1"/>
          </p:cNvSpPr>
          <p:nvPr>
            <p:ph type="body" sz="quarter" idx="23"/>
          </p:nvPr>
        </p:nvSpPr>
        <p:spPr>
          <a:xfrm>
            <a:off x="3677694" y="3944700"/>
            <a:ext cx="2834640" cy="3073617"/>
          </a:xfrm>
        </p:spPr>
        <p:txBody>
          <a:bodyPr/>
          <a:lstStyle/>
          <a:p>
            <a:r>
              <a:rPr lang="en-US" sz="1700" dirty="0"/>
              <a:t>Pollution prevention occurs when raw </a:t>
            </a:r>
            <a:r>
              <a:rPr lang="en-US" sz="1700" dirty="0" smtClean="0"/>
              <a:t>resources, </a:t>
            </a:r>
            <a:r>
              <a:rPr lang="en-US" sz="1700" dirty="0"/>
              <a:t>water, energy and other </a:t>
            </a:r>
            <a:r>
              <a:rPr lang="en-US" sz="1700" dirty="0" smtClean="0"/>
              <a:t>resources are utilized more </a:t>
            </a:r>
            <a:r>
              <a:rPr lang="en-US" sz="1700" dirty="0"/>
              <a:t>efficiently, when </a:t>
            </a:r>
            <a:r>
              <a:rPr lang="en-US" sz="1700" dirty="0" smtClean="0"/>
              <a:t>less damaging substances </a:t>
            </a:r>
            <a:r>
              <a:rPr lang="en-US" sz="1700" dirty="0"/>
              <a:t>are </a:t>
            </a:r>
            <a:r>
              <a:rPr lang="en-US" sz="1700" dirty="0" smtClean="0"/>
              <a:t>replaced for harmful </a:t>
            </a:r>
            <a:r>
              <a:rPr lang="en-US" sz="1700" dirty="0"/>
              <a:t>ones, and when toxic substances are </a:t>
            </a:r>
            <a:r>
              <a:rPr lang="en-US" sz="1700" dirty="0" smtClean="0"/>
              <a:t>removed </a:t>
            </a:r>
            <a:r>
              <a:rPr lang="en-US" sz="1700" dirty="0"/>
              <a:t>from the production </a:t>
            </a:r>
            <a:r>
              <a:rPr lang="en-US" sz="1700" dirty="0" smtClean="0"/>
              <a:t>process.</a:t>
            </a:r>
            <a:endParaRPr lang="en-US" sz="1700" dirty="0"/>
          </a:p>
        </p:txBody>
      </p:sp>
      <p:sp>
        <p:nvSpPr>
          <p:cNvPr id="21" name="Text Placeholder 20"/>
          <p:cNvSpPr>
            <a:spLocks noGrp="1"/>
          </p:cNvSpPr>
          <p:nvPr>
            <p:ph type="body" sz="quarter" idx="25"/>
          </p:nvPr>
        </p:nvSpPr>
        <p:spPr>
          <a:xfrm>
            <a:off x="3665819" y="3270188"/>
            <a:ext cx="2834641" cy="565542"/>
          </a:xfrm>
        </p:spPr>
        <p:txBody>
          <a:bodyPr/>
          <a:lstStyle/>
          <a:p>
            <a:r>
              <a:rPr lang="en-US" sz="1800" dirty="0" smtClean="0"/>
              <a:t>What Occurs </a:t>
            </a:r>
            <a:r>
              <a:rPr lang="en-US" sz="1800" dirty="0"/>
              <a:t>W</a:t>
            </a:r>
            <a:r>
              <a:rPr lang="en-US" sz="1800" dirty="0" smtClean="0"/>
              <a:t>hen Preventing</a:t>
            </a:r>
            <a:endParaRPr lang="en-US" sz="1800" dirty="0"/>
          </a:p>
        </p:txBody>
      </p:sp>
      <p:sp>
        <p:nvSpPr>
          <p:cNvPr id="26" name="Text Placeholder 25"/>
          <p:cNvSpPr>
            <a:spLocks noGrp="1"/>
          </p:cNvSpPr>
          <p:nvPr>
            <p:ph type="body" sz="quarter" idx="30"/>
          </p:nvPr>
        </p:nvSpPr>
        <p:spPr>
          <a:xfrm>
            <a:off x="6743341" y="513217"/>
            <a:ext cx="2572852" cy="460560"/>
          </a:xfrm>
        </p:spPr>
        <p:txBody>
          <a:bodyPr/>
          <a:lstStyle/>
          <a:p>
            <a:r>
              <a:rPr lang="en-US" sz="1800" dirty="0" smtClean="0"/>
              <a:t>More Facts</a:t>
            </a:r>
            <a:endParaRPr lang="en-US" sz="1800" dirty="0"/>
          </a:p>
        </p:txBody>
      </p:sp>
      <p:sp>
        <p:nvSpPr>
          <p:cNvPr id="27" name="Text Placeholder 26"/>
          <p:cNvSpPr>
            <a:spLocks noGrp="1"/>
          </p:cNvSpPr>
          <p:nvPr>
            <p:ph type="body" sz="quarter" idx="31"/>
          </p:nvPr>
        </p:nvSpPr>
        <p:spPr>
          <a:xfrm>
            <a:off x="6745184" y="889180"/>
            <a:ext cx="2689761" cy="4941604"/>
          </a:xfrm>
        </p:spPr>
        <p:txBody>
          <a:bodyPr/>
          <a:lstStyle/>
          <a:p>
            <a:pPr marL="0" lvl="0" indent="0">
              <a:buNone/>
            </a:pPr>
            <a:r>
              <a:rPr lang="en-US" sz="1700" dirty="0"/>
              <a:t>Source </a:t>
            </a:r>
            <a:r>
              <a:rPr lang="en-US" sz="1700" dirty="0" smtClean="0"/>
              <a:t>decrease </a:t>
            </a:r>
            <a:r>
              <a:rPr lang="en-US" sz="1700" dirty="0"/>
              <a:t>allows for the greatest and </a:t>
            </a:r>
            <a:r>
              <a:rPr lang="en-US" sz="1700" dirty="0" smtClean="0"/>
              <a:t>hastiest enhancements </a:t>
            </a:r>
            <a:r>
              <a:rPr lang="en-US" sz="1700" dirty="0"/>
              <a:t>in environmental </a:t>
            </a:r>
            <a:r>
              <a:rPr lang="en-US" sz="1700" dirty="0" smtClean="0"/>
              <a:t>protection </a:t>
            </a:r>
            <a:r>
              <a:rPr lang="en-US" sz="1700" dirty="0"/>
              <a:t>by </a:t>
            </a:r>
            <a:r>
              <a:rPr lang="en-US" sz="1700" dirty="0" smtClean="0"/>
              <a:t>escaping </a:t>
            </a:r>
            <a:r>
              <a:rPr lang="en-US" sz="1700" dirty="0"/>
              <a:t>the generation of waste and </a:t>
            </a:r>
            <a:r>
              <a:rPr lang="en-US" sz="1700" dirty="0" smtClean="0"/>
              <a:t>destructive discharges. </a:t>
            </a:r>
            <a:r>
              <a:rPr lang="en-US" sz="1700" dirty="0"/>
              <a:t>Source reduction makes the </a:t>
            </a:r>
            <a:r>
              <a:rPr lang="en-US" sz="1700" dirty="0" smtClean="0"/>
              <a:t>controlling </a:t>
            </a:r>
            <a:r>
              <a:rPr lang="en-US" sz="1700" dirty="0"/>
              <a:t>system more </a:t>
            </a:r>
            <a:r>
              <a:rPr lang="en-US" sz="1700" dirty="0" smtClean="0"/>
              <a:t>efficient </a:t>
            </a:r>
            <a:r>
              <a:rPr lang="en-US" sz="1700" dirty="0"/>
              <a:t>by </a:t>
            </a:r>
            <a:r>
              <a:rPr lang="en-US" sz="1700" dirty="0" smtClean="0"/>
              <a:t>dropping </a:t>
            </a:r>
            <a:r>
              <a:rPr lang="en-US" sz="1700" dirty="0"/>
              <a:t>the </a:t>
            </a:r>
            <a:r>
              <a:rPr lang="en-US" sz="1700" dirty="0" smtClean="0"/>
              <a:t>need </a:t>
            </a:r>
            <a:r>
              <a:rPr lang="en-US" sz="1700" dirty="0"/>
              <a:t>for end-of-pipe environmental control by </a:t>
            </a:r>
            <a:r>
              <a:rPr lang="en-US" sz="1700" dirty="0" smtClean="0"/>
              <a:t>government.</a:t>
            </a:r>
            <a:endParaRPr lang="en-US" sz="1700"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983" y="5367833"/>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images.nationalgeographic.com/wpf/media-live/photos/000/166/cache/pollution06-trash-manila-bay_16638_600x450.jpg">
            <a:hlinkClick r:id="rId3"/>
          </p:cNvPr>
          <p:cNvPicPr>
            <a:picLocks noGrp="1" noChangeAspect="1" noChangeArrowheads="1"/>
          </p:cNvPicPr>
          <p:nvPr>
            <p:ph type="pic" sz="quarter" idx="19"/>
          </p:nvPr>
        </p:nvPicPr>
        <p:blipFill>
          <a:blip r:embed="rId4">
            <a:extLst>
              <a:ext uri="{28A0092B-C50C-407E-A947-70E740481C1C}">
                <a14:useLocalDpi xmlns:a14="http://schemas.microsoft.com/office/drawing/2010/main" val="0"/>
              </a:ext>
            </a:extLst>
          </a:blip>
          <a:srcRect t="19457" b="1945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883231" y="2191597"/>
            <a:ext cx="2101933" cy="276999"/>
          </a:xfrm>
          <a:prstGeom prst="rect">
            <a:avLst/>
          </a:prstGeom>
          <a:noFill/>
        </p:spPr>
        <p:txBody>
          <a:bodyPr wrap="square" rtlCol="0">
            <a:spAutoFit/>
          </a:bodyPr>
          <a:lstStyle/>
          <a:p>
            <a:r>
              <a:rPr lang="en-US" sz="1200" dirty="0">
                <a:solidFill>
                  <a:schemeClr val="bg1"/>
                </a:solidFill>
              </a:rPr>
              <a:t>-Department of Ecology</a:t>
            </a:r>
          </a:p>
        </p:txBody>
      </p:sp>
    </p:spTree>
    <p:extLst>
      <p:ext uri="{BB962C8B-B14F-4D97-AF65-F5344CB8AC3E}">
        <p14:creationId xmlns:p14="http://schemas.microsoft.com/office/powerpoint/2010/main" val="32183152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rochure">
      <a:dk1>
        <a:sysClr val="windowText" lastClr="000000"/>
      </a:dk1>
      <a:lt1>
        <a:sysClr val="window" lastClr="FFFFFF"/>
      </a:lt1>
      <a:dk2>
        <a:srgbClr val="323232"/>
      </a:dk2>
      <a:lt2>
        <a:srgbClr val="E6E6E6"/>
      </a:lt2>
      <a:accent1>
        <a:srgbClr val="74CBC8"/>
      </a:accent1>
      <a:accent2>
        <a:srgbClr val="EDC765"/>
      </a:accent2>
      <a:accent3>
        <a:srgbClr val="8AC867"/>
      </a:accent3>
      <a:accent4>
        <a:srgbClr val="F0924C"/>
      </a:accent4>
      <a:accent5>
        <a:srgbClr val="907CB3"/>
      </a:accent5>
      <a:accent6>
        <a:srgbClr val="E87C8D"/>
      </a:accent6>
      <a:hlink>
        <a:srgbClr val="74CBC8"/>
      </a:hlink>
      <a:folHlink>
        <a:srgbClr val="907CB3"/>
      </a:folHlink>
    </a:clrScheme>
    <a:fontScheme name="Verdana">
      <a:majorFont>
        <a:latin typeface="Verdana"/>
        <a:ea typeface=""/>
        <a:cs typeface=""/>
      </a:majorFont>
      <a:minorFont>
        <a:latin typeface="Verdan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Brochure">
      <a:dk1>
        <a:sysClr val="windowText" lastClr="000000"/>
      </a:dk1>
      <a:lt1>
        <a:sysClr val="window" lastClr="FFFFFF"/>
      </a:lt1>
      <a:dk2>
        <a:srgbClr val="323232"/>
      </a:dk2>
      <a:lt2>
        <a:srgbClr val="E6E6E6"/>
      </a:lt2>
      <a:accent1>
        <a:srgbClr val="74CBC8"/>
      </a:accent1>
      <a:accent2>
        <a:srgbClr val="EDC765"/>
      </a:accent2>
      <a:accent3>
        <a:srgbClr val="8AC867"/>
      </a:accent3>
      <a:accent4>
        <a:srgbClr val="F0924C"/>
      </a:accent4>
      <a:accent5>
        <a:srgbClr val="907CB3"/>
      </a:accent5>
      <a:accent6>
        <a:srgbClr val="E87C8D"/>
      </a:accent6>
      <a:hlink>
        <a:srgbClr val="74CBC8"/>
      </a:hlink>
      <a:folHlink>
        <a:srgbClr val="907CB3"/>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rochure">
      <a:dk1>
        <a:sysClr val="windowText" lastClr="000000"/>
      </a:dk1>
      <a:lt1>
        <a:sysClr val="window" lastClr="FFFFFF"/>
      </a:lt1>
      <a:dk2>
        <a:srgbClr val="323232"/>
      </a:dk2>
      <a:lt2>
        <a:srgbClr val="E6E6E6"/>
      </a:lt2>
      <a:accent1>
        <a:srgbClr val="74CBC8"/>
      </a:accent1>
      <a:accent2>
        <a:srgbClr val="EDC765"/>
      </a:accent2>
      <a:accent3>
        <a:srgbClr val="8AC867"/>
      </a:accent3>
      <a:accent4>
        <a:srgbClr val="F0924C"/>
      </a:accent4>
      <a:accent5>
        <a:srgbClr val="907CB3"/>
      </a:accent5>
      <a:accent6>
        <a:srgbClr val="E87C8D"/>
      </a:accent6>
      <a:hlink>
        <a:srgbClr val="74CBC8"/>
      </a:hlink>
      <a:folHlink>
        <a:srgbClr val="907CB3"/>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11B58DB-4786-47F4-9D10-169C634413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1174</TotalTime>
  <Words>202</Words>
  <Application>Microsoft Office PowerPoint</Application>
  <PresentationFormat>Custom</PresentationFormat>
  <Paragraphs>12</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Lee</dc:creator>
  <cp:lastModifiedBy>Lee</cp:lastModifiedBy>
  <cp:revision>28</cp:revision>
  <dcterms:modified xsi:type="dcterms:W3CDTF">2013-12-04T01:14:20Z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TC034171969991</vt:lpwstr>
  </property>
</Properties>
</file>